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use Montserrat Bold font for the presentation title and time and date. The Montserrat font family can be downloaded for free at https://fonts.google.com/specimen/Montserrat?query=montserrat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presentation.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89515-EB18-82A7-BE01-EF14692F021E}"/>
              </a:ext>
            </a:extLst>
          </p:cNvPr>
          <p:cNvSpPr txBox="1"/>
          <p:nvPr/>
        </p:nvSpPr>
        <p:spPr>
          <a:xfrm>
            <a:off x="3546389" y="2458994"/>
            <a:ext cx="7253417" cy="30891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Plastics of All Sizes in th</a:t>
            </a:r>
            <a:r>
              <a:rPr lang="en-US" sz="2400" b="1" dirty="0">
                <a:solidFill>
                  <a:srgbClr val="C79110"/>
                </a:solidFill>
                <a:latin typeface="Montserrat" pitchFamily="2" charset="77"/>
              </a:rPr>
              <a:t>e Environment</a:t>
            </a:r>
            <a:endParaRPr lang="en-US" sz="2400" b="1" dirty="0">
              <a:solidFill>
                <a:srgbClr val="C79110"/>
              </a:solidFill>
              <a:effectLst/>
              <a:latin typeface="Montserrat" pitchFamily="2" charset="77"/>
            </a:endParaRPr>
          </a:p>
          <a:p>
            <a:pPr algn="ctr">
              <a:spcAft>
                <a:spcPts val="2000"/>
              </a:spcAft>
            </a:pPr>
            <a:r>
              <a:rPr lang="en-US" b="1" dirty="0">
                <a:latin typeface="Montserrat" pitchFamily="2" charset="77"/>
              </a:rPr>
              <a:t>John Doe </a:t>
            </a:r>
            <a:r>
              <a:rPr lang="en-US" dirty="0">
                <a:latin typeface="Montserrat" pitchFamily="2" charset="77"/>
              </a:rPr>
              <a:t>| 10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dirty="0">
                <a:latin typeface="Montserrat" pitchFamily="2" charset="77"/>
              </a:rPr>
              <a:t>| 21 October</a:t>
            </a:r>
          </a:p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Risk Assessment in the 21</a:t>
            </a:r>
            <a:r>
              <a:rPr lang="en-US" sz="2400" b="1" baseline="30000" dirty="0">
                <a:solidFill>
                  <a:srgbClr val="C79110"/>
                </a:solidFill>
                <a:effectLst/>
                <a:latin typeface="Montserrat" pitchFamily="2" charset="77"/>
              </a:rPr>
              <a:t>st</a:t>
            </a: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 Century</a:t>
            </a:r>
            <a:endParaRPr lang="en-US" sz="24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>
              <a:spcAft>
                <a:spcPts val="2000"/>
              </a:spcAft>
            </a:pPr>
            <a:r>
              <a:rPr lang="en-US" b="1" dirty="0">
                <a:latin typeface="Montserrat" pitchFamily="2" charset="77"/>
              </a:rPr>
              <a:t>Jane Smith </a:t>
            </a:r>
            <a:r>
              <a:rPr lang="en-US" dirty="0">
                <a:latin typeface="Montserrat" pitchFamily="2" charset="77"/>
              </a:rPr>
              <a:t>| 13:30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 CDT </a:t>
            </a:r>
            <a:r>
              <a:rPr lang="en-US" dirty="0">
                <a:latin typeface="Montserrat" pitchFamily="2" charset="77"/>
              </a:rPr>
              <a:t>| 21 October</a:t>
            </a:r>
          </a:p>
          <a:p>
            <a:pPr algn="ctr">
              <a:spcAft>
                <a:spcPts val="900"/>
              </a:spcAft>
            </a:pP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Impact of Climate Change on </a:t>
            </a:r>
            <a:b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</a:br>
            <a:r>
              <a:rPr lang="en-US" sz="2400" b="1" dirty="0">
                <a:solidFill>
                  <a:srgbClr val="C79110"/>
                </a:solidFill>
                <a:effectLst/>
                <a:latin typeface="Montserrat" pitchFamily="2" charset="77"/>
              </a:rPr>
              <a:t>Wildlife Biodiversity</a:t>
            </a:r>
            <a:endParaRPr lang="en-US" sz="24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/>
            <a:r>
              <a:rPr lang="en-US" b="1" dirty="0">
                <a:latin typeface="Montserrat" pitchFamily="2" charset="77"/>
              </a:rPr>
              <a:t>Kate Kennedy </a:t>
            </a:r>
            <a:r>
              <a:rPr lang="en-US" dirty="0">
                <a:latin typeface="Montserrat" pitchFamily="2" charset="77"/>
              </a:rPr>
              <a:t>| 10</a:t>
            </a:r>
            <a:r>
              <a:rPr lang="en-US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dirty="0">
                <a:latin typeface="Montserrat" pitchFamily="2" charset="77"/>
              </a:rPr>
              <a:t>| 22 October</a:t>
            </a:r>
            <a:endParaRPr lang="en-US" dirty="0">
              <a:effectLst/>
              <a:latin typeface="Montserrat" pitchFamily="2" charset="77"/>
            </a:endParaRPr>
          </a:p>
          <a:p>
            <a:pPr algn="ctr"/>
            <a:endParaRPr lang="en-US" sz="2000" b="1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1D0F-1F3C-4FF7-9F3E-17962925F02C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262740c-b43a-441d-80de-33770691cbe7"/>
    <ds:schemaRef ds:uri="b1c4d834-6e73-4b1f-b14d-15b491e2a4cc"/>
  </ds:schemaRefs>
</ds:datastoreItem>
</file>

<file path=customXml/itemProps2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4</cp:revision>
  <dcterms:created xsi:type="dcterms:W3CDTF">2024-04-16T21:33:00Z</dcterms:created>
  <dcterms:modified xsi:type="dcterms:W3CDTF">2024-09-25T23:23:16Z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